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58" r:id="rId6"/>
    <p:sldId id="262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89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21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05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03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32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3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843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252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67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12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812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15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5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0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0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9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93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6D1EFB-9E24-4190-89EE-C9CD5CB6F9D4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50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4287F-5CD6-436E-B0DA-9A96C952D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8400" y="245535"/>
            <a:ext cx="8574622" cy="490736"/>
          </a:xfrm>
        </p:spPr>
        <p:txBody>
          <a:bodyPr>
            <a:noAutofit/>
          </a:bodyPr>
          <a:lstStyle/>
          <a:p>
            <a:fld id="{6FA172D7-343E-4ECB-83D0-817260ADD472}" type="datetime2">
              <a:rPr lang="en-GB" sz="2800" u="sng" smtClean="0"/>
              <a:t>Monday, 06 June 2022</a:t>
            </a:fld>
            <a:endParaRPr lang="en-GB" sz="2800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5B84D-4C8F-4D4C-A4E2-C24B94334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0877" y="1549729"/>
            <a:ext cx="9706945" cy="1388534"/>
          </a:xfrm>
        </p:spPr>
        <p:txBody>
          <a:bodyPr>
            <a:normAutofit/>
          </a:bodyPr>
          <a:lstStyle/>
          <a:p>
            <a:pPr algn="l"/>
            <a:r>
              <a:rPr lang="en-GB" sz="2400" b="1" dirty="0"/>
              <a:t>Expected learning outcome for today:</a:t>
            </a:r>
            <a:endParaRPr lang="en-GB" sz="2400" dirty="0"/>
          </a:p>
          <a:p>
            <a:pPr algn="l"/>
            <a:r>
              <a:rPr lang="en-GB" sz="2400" dirty="0"/>
              <a:t>To write an equipment list and method for my science fair question.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1117627-54E1-40C0-B8B6-90A57FEBA3CA}"/>
              </a:ext>
            </a:extLst>
          </p:cNvPr>
          <p:cNvSpPr txBox="1">
            <a:spLocks/>
          </p:cNvSpPr>
          <p:nvPr/>
        </p:nvSpPr>
        <p:spPr>
          <a:xfrm>
            <a:off x="2928400" y="897632"/>
            <a:ext cx="8574622" cy="49073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2800" u="sng" dirty="0"/>
              <a:t>Science Fair Lesson 3: Writing a method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2D583-DCB2-47F9-B364-4326B77C5490}"/>
              </a:ext>
            </a:extLst>
          </p:cNvPr>
          <p:cNvSpPr txBox="1"/>
          <p:nvPr/>
        </p:nvSpPr>
        <p:spPr>
          <a:xfrm>
            <a:off x="3791763" y="3247152"/>
            <a:ext cx="684789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Today’s key vocabulary: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Apparatus</a:t>
            </a:r>
            <a:r>
              <a:rPr lang="en-GB" sz="2400" dirty="0"/>
              <a:t> – the equipment needed </a:t>
            </a:r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3161E-07E1-45F2-A60B-3C8919A6C23C}"/>
              </a:ext>
            </a:extLst>
          </p:cNvPr>
          <p:cNvSpPr txBox="1"/>
          <p:nvPr/>
        </p:nvSpPr>
        <p:spPr>
          <a:xfrm>
            <a:off x="5344105" y="5042805"/>
            <a:ext cx="684789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Starter:  </a:t>
            </a:r>
          </a:p>
          <a:p>
            <a:r>
              <a:rPr lang="en-GB" sz="2400" dirty="0"/>
              <a:t>What is a method?</a:t>
            </a:r>
          </a:p>
          <a:p>
            <a:r>
              <a:rPr lang="en-GB" sz="2400" dirty="0"/>
              <a:t>Why do we need to have methods for doing things?</a:t>
            </a:r>
          </a:p>
          <a:p>
            <a:r>
              <a:rPr lang="en-GB" sz="2400" dirty="0"/>
              <a:t>What should be included in a method?</a:t>
            </a:r>
          </a:p>
        </p:txBody>
      </p:sp>
    </p:spTree>
    <p:extLst>
      <p:ext uri="{BB962C8B-B14F-4D97-AF65-F5344CB8AC3E}">
        <p14:creationId xmlns:p14="http://schemas.microsoft.com/office/powerpoint/2010/main" val="342104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Starter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869244"/>
            <a:ext cx="10018713" cy="589279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dirty="0"/>
              <a:t>Last lesson we learned about variables.  Discuss with a partner these questions:</a:t>
            </a:r>
          </a:p>
          <a:p>
            <a:r>
              <a:rPr lang="en-GB" dirty="0"/>
              <a:t>What is your input variable?</a:t>
            </a:r>
          </a:p>
          <a:p>
            <a:r>
              <a:rPr lang="en-GB" dirty="0"/>
              <a:t>What is your output variable?</a:t>
            </a:r>
          </a:p>
          <a:p>
            <a:r>
              <a:rPr lang="en-GB" dirty="0"/>
              <a:t>What are your control variables?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 prediction is when we say what we think will happen in an investigation.  A good prediction is when we say how our input variable will change our output variable.</a:t>
            </a:r>
          </a:p>
          <a:p>
            <a:pPr marL="0" indent="0">
              <a:buNone/>
            </a:pPr>
            <a:r>
              <a:rPr lang="en-GB" b="1" dirty="0"/>
              <a:t>Tell your partner what your prediction is.  </a:t>
            </a:r>
          </a:p>
          <a:p>
            <a:pPr marL="0" indent="0">
              <a:buNone/>
            </a:pPr>
            <a:r>
              <a:rPr lang="en-GB" b="1" dirty="0"/>
              <a:t>Your partner should check that you have told them how your input variable will affect your output variable.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09849862-C4C5-47AB-A715-DF2783F727AA}"/>
              </a:ext>
            </a:extLst>
          </p:cNvPr>
          <p:cNvSpPr/>
          <p:nvPr/>
        </p:nvSpPr>
        <p:spPr>
          <a:xfrm>
            <a:off x="5949244" y="1377244"/>
            <a:ext cx="6096000" cy="205175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Aisha’s prediction is that the closer the cress seeds are to the window the taller they will grow.</a:t>
            </a:r>
          </a:p>
        </p:txBody>
      </p:sp>
    </p:spTree>
    <p:extLst>
      <p:ext uri="{BB962C8B-B14F-4D97-AF65-F5344CB8AC3E}">
        <p14:creationId xmlns:p14="http://schemas.microsoft.com/office/powerpoint/2010/main" val="343622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Main Task 1 – What is included in a method?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771897"/>
            <a:ext cx="10018713" cy="5019303"/>
          </a:xfrm>
        </p:spPr>
        <p:txBody>
          <a:bodyPr anchor="t"/>
          <a:lstStyle/>
          <a:p>
            <a:pPr marL="0" indent="0">
              <a:buNone/>
            </a:pPr>
            <a:r>
              <a:rPr lang="en-GB" dirty="0"/>
              <a:t>Look at the method sheet you have been given for Aisha’s investigation into her question.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Answer the following questions: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What are the main parts included in the method?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How has Aisha listed her equipment to make sure that the list is really clear about exactly what she needs?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What has Aisha included in her method?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Is there anything missing from the method that you thought should be there?</a:t>
            </a:r>
          </a:p>
        </p:txBody>
      </p:sp>
    </p:spTree>
    <p:extLst>
      <p:ext uri="{BB962C8B-B14F-4D97-AF65-F5344CB8AC3E}">
        <p14:creationId xmlns:p14="http://schemas.microsoft.com/office/powerpoint/2010/main" val="217063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Main Task 2 – Writing a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771897"/>
            <a:ext cx="10018713" cy="5662770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Write your method using this guide.</a:t>
            </a:r>
          </a:p>
          <a:p>
            <a:pPr marL="0" indent="0">
              <a:buNone/>
            </a:pPr>
            <a:r>
              <a:rPr lang="en-GB" u="sng" dirty="0"/>
              <a:t>Equipment</a:t>
            </a:r>
            <a:endParaRPr lang="en-GB" dirty="0"/>
          </a:p>
          <a:p>
            <a:pPr marL="0" indent="0">
              <a:buNone/>
            </a:pPr>
            <a:r>
              <a:rPr lang="en-GB" i="1" dirty="0"/>
              <a:t>List each piece of equipment that you will need.  Be exact about what you need – what quantity or size do you need?  Does it need to be a particular type or material?  </a:t>
            </a:r>
          </a:p>
          <a:p>
            <a:pPr marL="0" indent="0">
              <a:buNone/>
            </a:pPr>
            <a:r>
              <a:rPr lang="en-GB" i="1" dirty="0">
                <a:solidFill>
                  <a:srgbClr val="7030A0"/>
                </a:solidFill>
              </a:rPr>
              <a:t>E.g. a 500ml plastic beaker</a:t>
            </a:r>
          </a:p>
          <a:p>
            <a:pPr marL="0" indent="0">
              <a:buNone/>
            </a:pPr>
            <a:r>
              <a:rPr lang="en-GB" u="sng" dirty="0"/>
              <a:t>Method</a:t>
            </a:r>
            <a:endParaRPr lang="en-GB" dirty="0"/>
          </a:p>
          <a:p>
            <a:pPr marL="0" indent="0">
              <a:buNone/>
            </a:pPr>
            <a:r>
              <a:rPr lang="en-GB" i="1" dirty="0"/>
              <a:t>You can use numbered steps to make this clearer.  Make sure that you include:</a:t>
            </a:r>
          </a:p>
          <a:p>
            <a:r>
              <a:rPr lang="en-GB" i="1" dirty="0"/>
              <a:t>What you will change (the input variable) and how you will do this.  Include the range and intervals that will test.</a:t>
            </a:r>
          </a:p>
          <a:p>
            <a:r>
              <a:rPr lang="en-GB" i="1" dirty="0"/>
              <a:t>What you will measure and how you will measure it (the output variable).</a:t>
            </a:r>
          </a:p>
          <a:p>
            <a:r>
              <a:rPr lang="en-GB" i="1" dirty="0"/>
              <a:t>What you will keep the same (control variables) and how to do this.</a:t>
            </a:r>
          </a:p>
          <a:p>
            <a:r>
              <a:rPr lang="en-GB" i="1" dirty="0"/>
              <a:t>How many repeats you will carry out.  This is usually three as a minimum so that anomalies can be spotted.  The average is usually calculated at the end.</a:t>
            </a:r>
          </a:p>
          <a:p>
            <a:r>
              <a:rPr lang="en-GB" i="1" dirty="0"/>
              <a:t>Anything else you need to do, such as a calculation.  This step may not be necessary.</a:t>
            </a:r>
          </a:p>
        </p:txBody>
      </p:sp>
    </p:spTree>
    <p:extLst>
      <p:ext uri="{BB962C8B-B14F-4D97-AF65-F5344CB8AC3E}">
        <p14:creationId xmlns:p14="http://schemas.microsoft.com/office/powerpoint/2010/main" val="4015036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200" dirty="0"/>
              <a:t>Q. Which of these does </a:t>
            </a:r>
            <a:r>
              <a:rPr lang="en-GB" sz="3200" b="1" dirty="0"/>
              <a:t>not</a:t>
            </a:r>
            <a:r>
              <a:rPr lang="en-GB" sz="3200" dirty="0"/>
              <a:t> need to be included in a method?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3279F-3A1F-4B21-92AF-F80511F8193B}"/>
              </a:ext>
            </a:extLst>
          </p:cNvPr>
          <p:cNvSpPr txBox="1">
            <a:spLocks/>
          </p:cNvSpPr>
          <p:nvPr/>
        </p:nvSpPr>
        <p:spPr>
          <a:xfrm>
            <a:off x="1638691" y="2553195"/>
            <a:ext cx="10018713" cy="6105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A.  The number of repeats to be carried out.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5D5B0-6203-4019-9566-C331000779E1}"/>
              </a:ext>
            </a:extLst>
          </p:cNvPr>
          <p:cNvSpPr txBox="1">
            <a:spLocks/>
          </p:cNvSpPr>
          <p:nvPr/>
        </p:nvSpPr>
        <p:spPr>
          <a:xfrm>
            <a:off x="1638691" y="3263735"/>
            <a:ext cx="10018713" cy="610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B.  The control variables.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48493A-EC47-47F9-B803-3D7B126CB125}"/>
              </a:ext>
            </a:extLst>
          </p:cNvPr>
          <p:cNvSpPr txBox="1">
            <a:spLocks/>
          </p:cNvSpPr>
          <p:nvPr/>
        </p:nvSpPr>
        <p:spPr>
          <a:xfrm>
            <a:off x="1638690" y="3974275"/>
            <a:ext cx="10018713" cy="6105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C.  Saying “Collect your equipment”.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10EEDD-35E3-484D-8975-EE4D91DED675}"/>
              </a:ext>
            </a:extLst>
          </p:cNvPr>
          <p:cNvSpPr txBox="1">
            <a:spLocks/>
          </p:cNvSpPr>
          <p:nvPr/>
        </p:nvSpPr>
        <p:spPr>
          <a:xfrm>
            <a:off x="1638690" y="4684815"/>
            <a:ext cx="10018713" cy="610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D.  How you will measure your results.</a:t>
            </a:r>
          </a:p>
        </p:txBody>
      </p:sp>
    </p:spTree>
    <p:extLst>
      <p:ext uri="{BB962C8B-B14F-4D97-AF65-F5344CB8AC3E}">
        <p14:creationId xmlns:p14="http://schemas.microsoft.com/office/powerpoint/2010/main" val="2116702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200" dirty="0"/>
              <a:t>Q. Which of these is the best description of a piece of equipment needed?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63279F-3A1F-4B21-92AF-F80511F8193B}"/>
              </a:ext>
            </a:extLst>
          </p:cNvPr>
          <p:cNvSpPr txBox="1">
            <a:spLocks/>
          </p:cNvSpPr>
          <p:nvPr/>
        </p:nvSpPr>
        <p:spPr>
          <a:xfrm>
            <a:off x="1638691" y="2553195"/>
            <a:ext cx="10018713" cy="6105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A.  A beaker.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B5D5B0-6203-4019-9566-C331000779E1}"/>
              </a:ext>
            </a:extLst>
          </p:cNvPr>
          <p:cNvSpPr txBox="1">
            <a:spLocks/>
          </p:cNvSpPr>
          <p:nvPr/>
        </p:nvSpPr>
        <p:spPr>
          <a:xfrm>
            <a:off x="1638691" y="3263735"/>
            <a:ext cx="10018713" cy="610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B.  A plastic beaker.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48493A-EC47-47F9-B803-3D7B126CB125}"/>
              </a:ext>
            </a:extLst>
          </p:cNvPr>
          <p:cNvSpPr txBox="1">
            <a:spLocks/>
          </p:cNvSpPr>
          <p:nvPr/>
        </p:nvSpPr>
        <p:spPr>
          <a:xfrm>
            <a:off x="1638690" y="3974275"/>
            <a:ext cx="10018713" cy="6105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C.  A 300ml plastic beaker with 10ml markings.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10EEDD-35E3-484D-8975-EE4D91DED675}"/>
              </a:ext>
            </a:extLst>
          </p:cNvPr>
          <p:cNvSpPr txBox="1">
            <a:spLocks/>
          </p:cNvSpPr>
          <p:nvPr/>
        </p:nvSpPr>
        <p:spPr>
          <a:xfrm>
            <a:off x="1638690" y="4684815"/>
            <a:ext cx="10018713" cy="610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3200" dirty="0"/>
              <a:t>D.  A 300ml plastic beaker with 10ml marking from Ikea with </a:t>
            </a:r>
            <a:r>
              <a:rPr lang="en-GB" sz="3200"/>
              <a:t>black writing.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3659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GB" dirty="0"/>
              <a:t>Check that you have know how to carry out  your investigation.  If you have permission to carry out the investigation at home (your teacher and parent(s)/carer(s) must agree first) check you have the equipment you need.  If you are carrying it out in school think about whether there is anything unusual you may need.  </a:t>
            </a:r>
            <a:r>
              <a:rPr lang="en-GB" b="1" dirty="0"/>
              <a:t>Your teacher will discuss any issues with you – you do not need to try and solve them yet!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877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26</TotalTime>
  <Words>631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Corbel</vt:lpstr>
      <vt:lpstr>Parallax</vt:lpstr>
      <vt:lpstr>Monday, 06 June 2022</vt:lpstr>
      <vt:lpstr>Starter</vt:lpstr>
      <vt:lpstr>Main Task 1 – What is included in a method?</vt:lpstr>
      <vt:lpstr>Main Task 2 – Writing a method</vt:lpstr>
      <vt:lpstr>Plenary</vt:lpstr>
      <vt:lpstr>Plenary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Thursday, 05 May 2022</dc:title>
  <dc:creator>m.jackson</dc:creator>
  <cp:lastModifiedBy>m.jackson</cp:lastModifiedBy>
  <cp:revision>4</cp:revision>
  <dcterms:created xsi:type="dcterms:W3CDTF">2022-05-05T08:51:44Z</dcterms:created>
  <dcterms:modified xsi:type="dcterms:W3CDTF">2022-06-06T09:37:34Z</dcterms:modified>
</cp:coreProperties>
</file>