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20E59-D976-4338-926B-BBB2E74A7997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41731-F546-4574-85AB-BF90457E1A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125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41731-F546-4574-85AB-BF90457E1AB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728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892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213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005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303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632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631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843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252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676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129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812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155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055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001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803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595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93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50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4287F-5CD6-436E-B0DA-9A96C952D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8400" y="245535"/>
            <a:ext cx="8574622" cy="490736"/>
          </a:xfrm>
        </p:spPr>
        <p:txBody>
          <a:bodyPr>
            <a:noAutofit/>
          </a:bodyPr>
          <a:lstStyle/>
          <a:p>
            <a:fld id="{6FA172D7-343E-4ECB-83D0-817260ADD472}" type="datetime2">
              <a:rPr lang="en-GB" sz="2800" u="sng" smtClean="0"/>
              <a:t>Monday, 06 June 2022</a:t>
            </a:fld>
            <a:endParaRPr lang="en-GB" sz="2800" u="sn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5B84D-4C8F-4D4C-A4E2-C24B94334E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0877" y="1549729"/>
            <a:ext cx="9706945" cy="1388534"/>
          </a:xfrm>
        </p:spPr>
        <p:txBody>
          <a:bodyPr>
            <a:normAutofit/>
          </a:bodyPr>
          <a:lstStyle/>
          <a:p>
            <a:pPr algn="l"/>
            <a:r>
              <a:rPr lang="en-GB" sz="2400" b="1" dirty="0"/>
              <a:t>Expected learning outcome for today:</a:t>
            </a:r>
            <a:endParaRPr lang="en-GB" sz="2400" dirty="0"/>
          </a:p>
          <a:p>
            <a:pPr algn="l"/>
            <a:r>
              <a:rPr lang="en-GB" sz="2400" dirty="0"/>
              <a:t>To write a risk assessment (including how to manage risks) for the science fair investigation.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1117627-54E1-40C0-B8B6-90A57FEBA3CA}"/>
              </a:ext>
            </a:extLst>
          </p:cNvPr>
          <p:cNvSpPr txBox="1">
            <a:spLocks/>
          </p:cNvSpPr>
          <p:nvPr/>
        </p:nvSpPr>
        <p:spPr>
          <a:xfrm>
            <a:off x="2928400" y="897632"/>
            <a:ext cx="8574622" cy="49073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sz="2800" u="sng" dirty="0"/>
              <a:t>Science Fair Lesson 4: Risk Assessment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B2D583-DCB2-47F9-B364-4326B77C5490}"/>
              </a:ext>
            </a:extLst>
          </p:cNvPr>
          <p:cNvSpPr txBox="1"/>
          <p:nvPr/>
        </p:nvSpPr>
        <p:spPr>
          <a:xfrm>
            <a:off x="3791763" y="3247152"/>
            <a:ext cx="6847895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Today’s key vocabulary: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Risk </a:t>
            </a:r>
            <a:r>
              <a:rPr lang="en-GB" sz="2400" dirty="0"/>
              <a:t> - something which can pose a danger</a:t>
            </a:r>
            <a:endParaRPr lang="en-GB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Hazard </a:t>
            </a:r>
            <a:r>
              <a:rPr lang="en-GB" sz="2400" dirty="0"/>
              <a:t>– something which causes a risk </a:t>
            </a:r>
            <a:r>
              <a:rPr lang="en-GB" sz="2400" dirty="0" err="1"/>
              <a:t>risk</a:t>
            </a:r>
            <a:endParaRPr lang="en-GB" sz="2400" b="1" dirty="0"/>
          </a:p>
          <a:p>
            <a:endParaRPr lang="en-GB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73161E-07E1-45F2-A60B-3C8919A6C23C}"/>
              </a:ext>
            </a:extLst>
          </p:cNvPr>
          <p:cNvSpPr txBox="1"/>
          <p:nvPr/>
        </p:nvSpPr>
        <p:spPr>
          <a:xfrm>
            <a:off x="5344105" y="5042805"/>
            <a:ext cx="6847895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Starter: </a:t>
            </a:r>
          </a:p>
          <a:p>
            <a:r>
              <a:rPr lang="en-GB" sz="2400" dirty="0"/>
              <a:t>Why do people carry out risk assessments for activities?  What do they do when they have identified risks.</a:t>
            </a:r>
            <a:endParaRPr lang="en-GB" sz="2400" b="1" dirty="0"/>
          </a:p>
          <a:p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42104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Starter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4093" y="3672590"/>
            <a:ext cx="10018713" cy="31854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You will be given one investigation to consider.  Discuss and prepare to feedback:</a:t>
            </a:r>
          </a:p>
          <a:p>
            <a:r>
              <a:rPr lang="en-GB" dirty="0"/>
              <a:t>Identify the hazards in your investigation.  This can be anything that might be a risk to you, other people or other living things.</a:t>
            </a:r>
          </a:p>
          <a:p>
            <a:r>
              <a:rPr lang="en-GB" dirty="0"/>
              <a:t>Describe the risks that this hazard poses.  This might be that you could be injured in some way.</a:t>
            </a:r>
          </a:p>
          <a:p>
            <a:r>
              <a:rPr lang="en-GB" dirty="0"/>
              <a:t>Explain how you will manage the risks to prevent an accident and/or be prepared to deal with an accident if it happens.</a:t>
            </a:r>
          </a:p>
        </p:txBody>
      </p: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id="{6E3B1BF8-3DC9-4E61-85E2-5EC31538E6E2}"/>
              </a:ext>
            </a:extLst>
          </p:cNvPr>
          <p:cNvSpPr/>
          <p:nvPr/>
        </p:nvSpPr>
        <p:spPr>
          <a:xfrm>
            <a:off x="1814093" y="771897"/>
            <a:ext cx="2398426" cy="2653259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You are investigating which brand of popcorn pops quickest in a microwave.</a:t>
            </a:r>
          </a:p>
        </p:txBody>
      </p:sp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id="{0A6632ED-8C68-499A-9A27-929EEA569C8E}"/>
              </a:ext>
            </a:extLst>
          </p:cNvPr>
          <p:cNvSpPr/>
          <p:nvPr/>
        </p:nvSpPr>
        <p:spPr>
          <a:xfrm>
            <a:off x="4425023" y="771897"/>
            <a:ext cx="2398426" cy="2653259"/>
          </a:xfrm>
          <a:prstGeom prst="foldedCorne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You are investigating which species of tree grows highest in a woods.</a:t>
            </a:r>
          </a:p>
        </p:txBody>
      </p:sp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id="{B28154FC-29B5-4A5E-AC66-DF42720CAAD7}"/>
              </a:ext>
            </a:extLst>
          </p:cNvPr>
          <p:cNvSpPr/>
          <p:nvPr/>
        </p:nvSpPr>
        <p:spPr>
          <a:xfrm>
            <a:off x="7035953" y="771896"/>
            <a:ext cx="2398426" cy="2653259"/>
          </a:xfrm>
          <a:prstGeom prst="foldedCorne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You are investigating which types of mints create foam when mixed with coke.</a:t>
            </a:r>
          </a:p>
        </p:txBody>
      </p:sp>
      <p:sp>
        <p:nvSpPr>
          <p:cNvPr id="7" name="Rectangle: Folded Corner 6">
            <a:extLst>
              <a:ext uri="{FF2B5EF4-FFF2-40B4-BE49-F238E27FC236}">
                <a16:creationId xmlns:a16="http://schemas.microsoft.com/office/drawing/2014/main" id="{CE0AAC09-D944-4AC2-859B-8D3F5470112F}"/>
              </a:ext>
            </a:extLst>
          </p:cNvPr>
          <p:cNvSpPr/>
          <p:nvPr/>
        </p:nvSpPr>
        <p:spPr>
          <a:xfrm>
            <a:off x="9609780" y="771895"/>
            <a:ext cx="2398426" cy="2653259"/>
          </a:xfrm>
          <a:prstGeom prst="foldedCorner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You are investigating how long adverts last on different TV channels.</a:t>
            </a:r>
          </a:p>
        </p:txBody>
      </p:sp>
    </p:spTree>
    <p:extLst>
      <p:ext uri="{BB962C8B-B14F-4D97-AF65-F5344CB8AC3E}">
        <p14:creationId xmlns:p14="http://schemas.microsoft.com/office/powerpoint/2010/main" val="3436221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Main Task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9084" y="1123013"/>
            <a:ext cx="10018713" cy="48130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You are going to write a risk assessment for </a:t>
            </a:r>
            <a:r>
              <a:rPr lang="en-GB" b="1" dirty="0"/>
              <a:t>your</a:t>
            </a:r>
            <a:r>
              <a:rPr lang="en-GB" dirty="0"/>
              <a:t> science fair investigation.</a:t>
            </a:r>
          </a:p>
          <a:p>
            <a:r>
              <a:rPr lang="en-GB" dirty="0"/>
              <a:t>Identify the hazards in your investigation.  This can be anything that might be a risk to you, other people or other living things.</a:t>
            </a:r>
          </a:p>
          <a:p>
            <a:r>
              <a:rPr lang="en-GB" dirty="0"/>
              <a:t>Describe the risks that this hazard poses.  This might be that you could be injured in some way.</a:t>
            </a:r>
          </a:p>
          <a:p>
            <a:r>
              <a:rPr lang="en-GB" dirty="0"/>
              <a:t>Explain how you will manage the risks to prevent an accident and/or be prepared to deal with an accident if it happens.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Extension – </a:t>
            </a:r>
            <a:r>
              <a:rPr lang="en-GB" dirty="0"/>
              <a:t>companies carry out risk assessments.  For example, a kayaking company will have assessments about how to use kayaks.  Do you think the risk assessment will always be the same?  What factors could mean different decisions being made?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170636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Plenary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692" y="909451"/>
            <a:ext cx="10018713" cy="610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Q. Why do people carry out risk assessments?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D63279F-3A1F-4B21-92AF-F80511F8193B}"/>
              </a:ext>
            </a:extLst>
          </p:cNvPr>
          <p:cNvSpPr txBox="1">
            <a:spLocks/>
          </p:cNvSpPr>
          <p:nvPr/>
        </p:nvSpPr>
        <p:spPr>
          <a:xfrm>
            <a:off x="1638691" y="2553195"/>
            <a:ext cx="10018713" cy="61059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A. To think in advance about the hazards that exist.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9B5D5B0-6203-4019-9566-C331000779E1}"/>
              </a:ext>
            </a:extLst>
          </p:cNvPr>
          <p:cNvSpPr txBox="1">
            <a:spLocks/>
          </p:cNvSpPr>
          <p:nvPr/>
        </p:nvSpPr>
        <p:spPr>
          <a:xfrm>
            <a:off x="1638691" y="3263735"/>
            <a:ext cx="10018713" cy="6105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B. To plan how work can be carried out safely.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48493A-EC47-47F9-B803-3D7B126CB125}"/>
              </a:ext>
            </a:extLst>
          </p:cNvPr>
          <p:cNvSpPr txBox="1">
            <a:spLocks/>
          </p:cNvSpPr>
          <p:nvPr/>
        </p:nvSpPr>
        <p:spPr>
          <a:xfrm>
            <a:off x="1638690" y="3974275"/>
            <a:ext cx="10018713" cy="6105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200" dirty="0"/>
              <a:t>C. To consider whether an activity is safe to carry out.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A10EEDD-35E3-484D-8975-EE4D91DED675}"/>
              </a:ext>
            </a:extLst>
          </p:cNvPr>
          <p:cNvSpPr txBox="1">
            <a:spLocks/>
          </p:cNvSpPr>
          <p:nvPr/>
        </p:nvSpPr>
        <p:spPr>
          <a:xfrm>
            <a:off x="1638690" y="4684815"/>
            <a:ext cx="10018713" cy="6105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D. All three reasons above. </a:t>
            </a:r>
          </a:p>
        </p:txBody>
      </p:sp>
    </p:spTree>
    <p:extLst>
      <p:ext uri="{BB962C8B-B14F-4D97-AF65-F5344CB8AC3E}">
        <p14:creationId xmlns:p14="http://schemas.microsoft.com/office/powerpoint/2010/main" val="2116702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692" y="958121"/>
            <a:ext cx="10018713" cy="3124201"/>
          </a:xfrm>
        </p:spPr>
        <p:txBody>
          <a:bodyPr/>
          <a:lstStyle/>
          <a:p>
            <a:r>
              <a:rPr lang="en-GB" dirty="0"/>
              <a:t>Ask a member of the family about risk assessments they use in their work place.  Do they have to write them or use them?  Why do they do this?</a:t>
            </a:r>
          </a:p>
        </p:txBody>
      </p:sp>
    </p:spTree>
    <p:extLst>
      <p:ext uri="{BB962C8B-B14F-4D97-AF65-F5344CB8AC3E}">
        <p14:creationId xmlns:p14="http://schemas.microsoft.com/office/powerpoint/2010/main" val="3858777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114</TotalTime>
  <Words>435</Words>
  <Application>Microsoft Office PowerPoint</Application>
  <PresentationFormat>Widescreen</PresentationFormat>
  <Paragraphs>35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Corbel</vt:lpstr>
      <vt:lpstr>Parallax</vt:lpstr>
      <vt:lpstr>Monday, 06 June 2022</vt:lpstr>
      <vt:lpstr>Starter</vt:lpstr>
      <vt:lpstr>Main Task 1</vt:lpstr>
      <vt:lpstr>Plenary</vt:lpstr>
      <vt:lpstr>Homework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Thursday, 05 May 2022</dc:title>
  <dc:creator>m.jackson</dc:creator>
  <cp:lastModifiedBy>m.jackson</cp:lastModifiedBy>
  <cp:revision>6</cp:revision>
  <dcterms:created xsi:type="dcterms:W3CDTF">2022-05-05T08:51:44Z</dcterms:created>
  <dcterms:modified xsi:type="dcterms:W3CDTF">2022-06-06T13:46:58Z</dcterms:modified>
</cp:coreProperties>
</file>